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2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Приёмы обучения школьников пониманию, интерпретации текстов ( в контексте ФГОС) в процессе подготовки к написанию сочинений в рамках </a:t>
            </a:r>
            <a:r>
              <a:rPr lang="ru-RU" dirty="0" smtClean="0"/>
              <a:t>ОГЭ, ЕГЭ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(из опыта работы)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5. Строим логическую схему.</a:t>
            </a:r>
          </a:p>
          <a:p>
            <a:r>
              <a:rPr lang="ru-RU" dirty="0" smtClean="0"/>
              <a:t>6. Разделим все примеры, найденные в тексте, на 2 группы, и соотнесём их с объясняющими доводами. Определим смысловые отношения между примерами.</a:t>
            </a:r>
          </a:p>
          <a:p>
            <a:r>
              <a:rPr lang="ru-RU" dirty="0" smtClean="0"/>
              <a:t>7. Соотносим формулировку основной проблемы с позицией автора. Позиция автора – ответ на поставленный вопрос или вывод в логической схеме текста, найденное автором решение нравственной проблемы. Позиция автора словесно определяется автором сочинения.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8. Строим свои обоснования</a:t>
            </a:r>
          </a:p>
          <a:p>
            <a:r>
              <a:rPr lang="ru-RU" dirty="0" smtClean="0"/>
              <a:t>«Обосновать» – подкрепить убедительными доказательствами</a:t>
            </a:r>
          </a:p>
          <a:p>
            <a:r>
              <a:rPr lang="ru-RU" dirty="0" smtClean="0"/>
              <a:t>Убедительные доказательства заставляют поверить, доказательство – неопровержимый довод или факт. Обосновать можно с помощью фактов (примеры) и доводов (аргументы, доказательства). Ошибочно полагать, что мы обосновали свое мнение, приведя только пример, не подкрепив его доводом, которому нельзя не поверить.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Сюжетно-тематический план повествовательного текста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Делим текст на 3 смысловые части:</a:t>
            </a:r>
          </a:p>
          <a:p>
            <a:pPr marL="514350" indent="-514350">
              <a:buNone/>
            </a:pPr>
            <a:r>
              <a:rPr lang="ru-RU" dirty="0" smtClean="0"/>
              <a:t>        СНАЧАЛА – ПОТОМ – В КОНЦЕ</a:t>
            </a:r>
          </a:p>
          <a:p>
            <a:pPr marL="514350" indent="-514350">
              <a:buNone/>
            </a:pPr>
            <a:r>
              <a:rPr lang="ru-RU" dirty="0" smtClean="0"/>
              <a:t>2.Выделяем основную информацию в каждой из трёх частей. Для этого называем и записываем </a:t>
            </a:r>
            <a:r>
              <a:rPr lang="ru-RU" dirty="0" smtClean="0">
                <a:solidFill>
                  <a:srgbClr val="FF0000"/>
                </a:solidFill>
              </a:rPr>
              <a:t>основное совместное действие главных героев/основное действие одного героя, совершённое им в данной сюжетной части</a:t>
            </a:r>
            <a:r>
              <a:rPr lang="ru-RU" dirty="0" smtClean="0"/>
              <a:t>. Получается очень краткий </a:t>
            </a:r>
            <a:r>
              <a:rPr lang="ru-RU" dirty="0" smtClean="0">
                <a:solidFill>
                  <a:srgbClr val="0070C0"/>
                </a:solidFill>
              </a:rPr>
              <a:t>пересказ </a:t>
            </a:r>
            <a:r>
              <a:rPr lang="ru-RU" dirty="0" smtClean="0"/>
              <a:t>каждой части </a:t>
            </a:r>
            <a:r>
              <a:rPr lang="ru-RU" dirty="0" smtClean="0">
                <a:solidFill>
                  <a:srgbClr val="0070C0"/>
                </a:solidFill>
              </a:rPr>
              <a:t>в объёме 1-2 простых предложения.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3. Называем и записываем 3 свойства характера, которые герой (герои) проявляют в данном эпизоде. </a:t>
            </a:r>
            <a:r>
              <a:rPr lang="ru-RU" dirty="0" smtClean="0">
                <a:solidFill>
                  <a:srgbClr val="FF0000"/>
                </a:solidFill>
              </a:rPr>
              <a:t>КАКОВ ГЕРОЙ В ДАННОЙ СИТУАЦИИ? </a:t>
            </a:r>
            <a:r>
              <a:rPr lang="ru-RU" dirty="0" smtClean="0"/>
              <a:t>Свойства называем с учётом гипотезы проблемы. Слова, называющие свойства героя, в других пунктах плана не повторяем. Получаем </a:t>
            </a:r>
            <a:r>
              <a:rPr lang="ru-RU" dirty="0" smtClean="0">
                <a:solidFill>
                  <a:srgbClr val="00B0F0"/>
                </a:solidFill>
              </a:rPr>
              <a:t>набор из 9 свойств героя текста (каждого), соотнесённых с гипотезой проблемы.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4. На основе сделанных записей пробуем сформулировать доводы к гипотезе проблемы. Чтобы собрать мысли и выстроить формулировку довода, поясняющего пример, отвечаем на вопрос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ПОЧЕМУ В ДАННОМ ФРАГМЕНТЕ ТЕКСТА ГЕРОЙ ПРОЯВЛЯЕТ НАЗВАННЫЕ СВОЙСТВА (КАЧЕСТВА)?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Гипотеза</a:t>
                      </a:r>
                      <a:r>
                        <a:rPr lang="ru-RU" baseline="0" dirty="0" smtClean="0"/>
                        <a:t> проблемы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00166" y="2571744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00166" y="2643182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сначала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потом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конце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Довод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Довод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Довод 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 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71604" y="3929066"/>
          <a:ext cx="6096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Вывод </a:t>
                      </a:r>
                      <a:r>
                        <a:rPr lang="ru-RU" baseline="0" dirty="0" smtClean="0"/>
                        <a:t> - основа авторской позиции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6. Делим примеры на 2 группы и соотносим с объясняющими их доводами. Определяем смысловые отношения между примерами.</a:t>
            </a:r>
          </a:p>
          <a:p>
            <a:r>
              <a:rPr lang="ru-RU" dirty="0" smtClean="0"/>
              <a:t>7. Соотносим формулировку основной проблемы текста и авторской позиции. Они должны быть как вопрос и ответ на него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Обоснование своего мнения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Чтобы получить балл по критерию К4, нам надо обосновать свое отношение к позиции автора, а не к проблеме.</a:t>
            </a:r>
          </a:p>
          <a:p>
            <a:r>
              <a:rPr lang="ru-RU" dirty="0" smtClean="0"/>
              <a:t>Можно использовать для этого триединства:</a:t>
            </a:r>
          </a:p>
          <a:p>
            <a:r>
              <a:rPr lang="ru-RU" dirty="0" smtClean="0"/>
              <a:t>1) нравственно-социальное –личностное;</a:t>
            </a:r>
          </a:p>
          <a:p>
            <a:r>
              <a:rPr lang="ru-RU" dirty="0" smtClean="0"/>
              <a:t>2)цель деятельности – её содержание – средства для реализации цели;</a:t>
            </a:r>
          </a:p>
          <a:p>
            <a:r>
              <a:rPr lang="ru-RU" dirty="0" smtClean="0"/>
              <a:t>3) чувство – мысль - поступок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Рабочие материалы в тетради</a:t>
            </a:r>
            <a:endParaRPr lang="ru-RU" dirty="0"/>
          </a:p>
        </p:txBody>
      </p:sp>
      <p:pic>
        <p:nvPicPr>
          <p:cNvPr id="11" name="Содержимое 10" descr="IMG_20190924_132910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pic>
        <p:nvPicPr>
          <p:cNvPr id="12" name="Содержимое 11" descr="IMG_20190924_13293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текстом</a:t>
            </a:r>
            <a:endParaRPr lang="ru-RU" dirty="0"/>
          </a:p>
        </p:txBody>
      </p:sp>
      <p:pic>
        <p:nvPicPr>
          <p:cNvPr id="10" name="Содержимое 9" descr="IMG_20190924_1331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1" name="Содержимое 10" descr="IMG_20190924_1330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f_575c069363ed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0"/>
            <a:ext cx="5357850" cy="6500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сочинение</a:t>
            </a:r>
            <a:endParaRPr lang="ru-RU" dirty="0"/>
          </a:p>
        </p:txBody>
      </p:sp>
      <p:pic>
        <p:nvPicPr>
          <p:cNvPr id="5" name="Содержимое 4" descr="IMG_20190924_1332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_20190924_13325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2019 года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Группа 25 человек.</a:t>
            </a:r>
          </a:p>
          <a:p>
            <a:r>
              <a:rPr lang="ru-RU" dirty="0" smtClean="0"/>
              <a:t>За сочинение 24 балла – 4 выпускника</a:t>
            </a:r>
          </a:p>
          <a:p>
            <a:r>
              <a:rPr lang="ru-RU" dirty="0" smtClean="0"/>
              <a:t>23 балла 1</a:t>
            </a:r>
          </a:p>
          <a:p>
            <a:r>
              <a:rPr lang="ru-RU" dirty="0" smtClean="0"/>
              <a:t>22 балла 3</a:t>
            </a:r>
          </a:p>
          <a:p>
            <a:r>
              <a:rPr lang="ru-RU" dirty="0" smtClean="0"/>
              <a:t>21 балл 4</a:t>
            </a:r>
          </a:p>
          <a:p>
            <a:r>
              <a:rPr lang="ru-RU" dirty="0" smtClean="0"/>
              <a:t>20 баллов 3</a:t>
            </a:r>
          </a:p>
          <a:p>
            <a:r>
              <a:rPr lang="ru-RU" dirty="0" smtClean="0"/>
              <a:t>19 баллов 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</a:t>
            </a:r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20190923_1125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8744" y="1600200"/>
            <a:ext cx="3395511" cy="4525963"/>
          </a:xfrm>
        </p:spPr>
      </p:pic>
      <p:pic>
        <p:nvPicPr>
          <p:cNvPr id="9" name="Содержимое 8" descr="IMG_20190923_1125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9744" y="1600200"/>
            <a:ext cx="339551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5098578"/>
          </a:xfrm>
        </p:spPr>
        <p:txBody>
          <a:bodyPr>
            <a:normAutofit/>
          </a:bodyPr>
          <a:lstStyle/>
          <a:p>
            <a:r>
              <a:rPr lang="ru-RU" dirty="0" smtClean="0"/>
              <a:t>Как подготовить и написать сочинение на Едином государственном </a:t>
            </a:r>
            <a:r>
              <a:rPr lang="ru-RU" dirty="0" smtClean="0"/>
              <a:t>экзамене?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Два этапа подготовительной работы перед написанием черновика сочинения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Этап 1</a:t>
            </a:r>
          </a:p>
          <a:p>
            <a:r>
              <a:rPr lang="ru-RU" dirty="0" smtClean="0"/>
              <a:t>Понять авторский текст – значит выделить его логическую структуру (критерии К1-К3)</a:t>
            </a:r>
          </a:p>
          <a:p>
            <a:r>
              <a:rPr lang="ru-RU" dirty="0" err="1" smtClean="0"/>
              <a:t>Тема+основная</a:t>
            </a:r>
            <a:r>
              <a:rPr lang="ru-RU" dirty="0" smtClean="0"/>
              <a:t> мысль, развивающая эту тему до уровня нравственной </a:t>
            </a:r>
            <a:r>
              <a:rPr lang="ru-RU" dirty="0" err="1" smtClean="0"/>
              <a:t>проблемы+доводы</a:t>
            </a:r>
            <a:r>
              <a:rPr lang="ru-RU" dirty="0" smtClean="0"/>
              <a:t> (аргументы), раскрывающие разные содержательные аспекты основной </a:t>
            </a:r>
            <a:r>
              <a:rPr lang="ru-RU" dirty="0" err="1" smtClean="0"/>
              <a:t>проблемы+примеры</a:t>
            </a:r>
            <a:r>
              <a:rPr lang="ru-RU" dirty="0" smtClean="0"/>
              <a:t> к </a:t>
            </a:r>
            <a:r>
              <a:rPr lang="ru-RU" dirty="0" err="1" smtClean="0"/>
              <a:t>доводам+</a:t>
            </a:r>
            <a:r>
              <a:rPr lang="ru-RU" dirty="0" smtClean="0"/>
              <a:t> вывод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Логическая структура текста зависит от его типа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 2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Выстроить собственные доводы (К4) и подготовить заключение в сочинении, то есть сказать, </a:t>
            </a:r>
            <a:r>
              <a:rPr lang="ru-RU" dirty="0" smtClean="0">
                <a:solidFill>
                  <a:srgbClr val="FF0000"/>
                </a:solidFill>
              </a:rPr>
              <a:t>что в тексте важно лично для меня, что самое важное для себя понял в авторском тексте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При подготовительной работе вести записи, использовать их при написании черновика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Подготовительная работа по тексту художественного стиля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Логическая </a:t>
            </a:r>
            <a:r>
              <a:rPr lang="ru-RU" dirty="0" smtClean="0">
                <a:solidFill>
                  <a:srgbClr val="FF0000"/>
                </a:solidFill>
              </a:rPr>
              <a:t>структура</a:t>
            </a:r>
            <a:r>
              <a:rPr lang="ru-RU" dirty="0" smtClean="0"/>
              <a:t> текста художественного стиля целиком находится </a:t>
            </a:r>
            <a:r>
              <a:rPr lang="ru-RU" dirty="0" smtClean="0">
                <a:solidFill>
                  <a:srgbClr val="FF0000"/>
                </a:solidFill>
              </a:rPr>
              <a:t>в подтексте </a:t>
            </a:r>
            <a:r>
              <a:rPr lang="ru-RU" dirty="0" smtClean="0"/>
              <a:t>и мы должны её самостоятельно вычислить в процессе подготовительной работы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– конкретна, а проблема - абстрактна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Имена главных действующих лиц – это тема текста</a:t>
            </a:r>
          </a:p>
          <a:p>
            <a:r>
              <a:rPr lang="ru-RU" dirty="0" smtClean="0"/>
              <a:t>2. Формулируем нравственное </a:t>
            </a:r>
            <a:r>
              <a:rPr lang="ru-RU" dirty="0" smtClean="0">
                <a:solidFill>
                  <a:srgbClr val="FF0000"/>
                </a:solidFill>
              </a:rPr>
              <a:t>противоречие между героями </a:t>
            </a:r>
            <a:r>
              <a:rPr lang="ru-RU" dirty="0" smtClean="0"/>
              <a:t>художественного текста или </a:t>
            </a:r>
            <a:r>
              <a:rPr lang="ru-RU" dirty="0" smtClean="0">
                <a:solidFill>
                  <a:srgbClr val="FF0000"/>
                </a:solidFill>
              </a:rPr>
              <a:t>внутренний конфликт </a:t>
            </a:r>
            <a:r>
              <a:rPr lang="ru-RU" dirty="0" smtClean="0"/>
              <a:t>одного из героев/ единственного героя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3. Из противоречия всегда вытекает ГИПОТЕЗА ПРОБЛЕМЫ</a:t>
            </a:r>
          </a:p>
          <a:p>
            <a:r>
              <a:rPr lang="ru-RU" dirty="0" smtClean="0"/>
              <a:t>4. Чтобы найти </a:t>
            </a:r>
            <a:r>
              <a:rPr lang="ru-RU" dirty="0" smtClean="0">
                <a:solidFill>
                  <a:srgbClr val="FF0000"/>
                </a:solidFill>
              </a:rPr>
              <a:t>примеры в тексте</a:t>
            </a:r>
            <a:r>
              <a:rPr lang="ru-RU" dirty="0" smtClean="0"/>
              <a:t>, а поясняющие </a:t>
            </a:r>
            <a:r>
              <a:rPr lang="ru-RU" dirty="0" smtClean="0">
                <a:solidFill>
                  <a:srgbClr val="00B0F0"/>
                </a:solidFill>
              </a:rPr>
              <a:t>доводы</a:t>
            </a:r>
            <a:r>
              <a:rPr lang="ru-RU" dirty="0" smtClean="0"/>
              <a:t> к ним </a:t>
            </a:r>
            <a:r>
              <a:rPr lang="ru-RU" dirty="0" smtClean="0">
                <a:solidFill>
                  <a:srgbClr val="00B0F0"/>
                </a:solidFill>
              </a:rPr>
              <a:t>в подтексте</a:t>
            </a:r>
            <a:r>
              <a:rPr lang="ru-RU" dirty="0" smtClean="0"/>
              <a:t>, строим в 3 этапа сюжетно-тематический план прочитанного текста. Этот план даст нам </a:t>
            </a:r>
            <a:r>
              <a:rPr lang="ru-RU" dirty="0" smtClean="0">
                <a:solidFill>
                  <a:srgbClr val="FF0000"/>
                </a:solidFill>
              </a:rPr>
              <a:t>текстовую основу </a:t>
            </a:r>
            <a:r>
              <a:rPr lang="ru-RU" dirty="0" smtClean="0"/>
              <a:t>для написания </a:t>
            </a:r>
            <a:r>
              <a:rPr lang="ru-RU" dirty="0" smtClean="0">
                <a:solidFill>
                  <a:srgbClr val="FF0000"/>
                </a:solidFill>
              </a:rPr>
              <a:t>комментария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684</Words>
  <Application>Microsoft Office PowerPoint</Application>
  <PresentationFormat>Экран (4:3)</PresentationFormat>
  <Paragraphs>63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Приёмы обучения школьников пониманию, интерпретации текстов ( в контексте ФГОС) в процессе подготовки к написанию сочинений в рамках ОГЭ, ЕГЭ (из опыта работы) </vt:lpstr>
      <vt:lpstr>Презентация PowerPoint</vt:lpstr>
      <vt:lpstr>Презентация PowerPoint</vt:lpstr>
      <vt:lpstr>Как подготовить и написать сочинение на Едином государственном экзамене?</vt:lpstr>
      <vt:lpstr>Два этапа подготовительной работы перед написанием черновика сочинения</vt:lpstr>
      <vt:lpstr>Этап 2 </vt:lpstr>
      <vt:lpstr>Подготовительная работа по тексту художественного стиля</vt:lpstr>
      <vt:lpstr>Тема – конкретна, а проблема - абстрактна</vt:lpstr>
      <vt:lpstr>       </vt:lpstr>
      <vt:lpstr>Презентация PowerPoint</vt:lpstr>
      <vt:lpstr>Презентация PowerPoint</vt:lpstr>
      <vt:lpstr>Сюжетно-тематический план повествовательного текста</vt:lpstr>
      <vt:lpstr>Презентация PowerPoint</vt:lpstr>
      <vt:lpstr>Презентация PowerPoint</vt:lpstr>
      <vt:lpstr>Презентация PowerPoint</vt:lpstr>
      <vt:lpstr>Презентация PowerPoint</vt:lpstr>
      <vt:lpstr>Обоснование своего мнения</vt:lpstr>
      <vt:lpstr>Рабочие материалы в тетради</vt:lpstr>
      <vt:lpstr>Работа с текстом</vt:lpstr>
      <vt:lpstr>сочинение</vt:lpstr>
      <vt:lpstr>Итоги 2019 года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Приёмы обучения школьников пониманию, интерпретации текстов ( в контексте ФГОС) в процессе подготовки к написанию сочинений в рамках ОГЭ, ЕГЭ (из опыта работы) Учитель Ларионова Т.Е. Пермь, 2019 год</dc:title>
  <dc:creator>Загитовна</dc:creator>
  <cp:lastModifiedBy>Учитель</cp:lastModifiedBy>
  <cp:revision>15</cp:revision>
  <dcterms:modified xsi:type="dcterms:W3CDTF">2019-10-23T20:01:51Z</dcterms:modified>
</cp:coreProperties>
</file>